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7" r:id="rId2"/>
    <p:sldId id="268" r:id="rId3"/>
    <p:sldId id="269" r:id="rId4"/>
    <p:sldId id="27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9E3DC0-2282-4777-9E4E-86FE438D6432}" type="datetimeFigureOut">
              <a:rPr lang="es-MX" smtClean="0"/>
              <a:t>29/03/2017</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CBBC54-3B3F-4308-BD7C-973C1BEA9450}" type="slidenum">
              <a:rPr lang="es-MX" smtClean="0"/>
              <a:t>‹Nº›</a:t>
            </a:fld>
            <a:endParaRPr lang="es-MX"/>
          </a:p>
        </p:txBody>
      </p:sp>
    </p:spTree>
    <p:extLst>
      <p:ext uri="{BB962C8B-B14F-4D97-AF65-F5344CB8AC3E}">
        <p14:creationId xmlns:p14="http://schemas.microsoft.com/office/powerpoint/2010/main" val="110818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B03B3D8-C3F6-4582-9C2A-AB557F1AFA3F}" type="slidenum">
              <a:rPr lang="es-MX" smtClean="0"/>
              <a:t>4</a:t>
            </a:fld>
            <a:endParaRPr lang="es-MX"/>
          </a:p>
        </p:txBody>
      </p:sp>
    </p:spTree>
    <p:extLst>
      <p:ext uri="{BB962C8B-B14F-4D97-AF65-F5344CB8AC3E}">
        <p14:creationId xmlns:p14="http://schemas.microsoft.com/office/powerpoint/2010/main" val="1050520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29/03/2017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29/03/2017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aeh.edu.mx/docencia/P_Presentaciones/atotonilco_tula/inteligencia_mercados/documentos/derecho_corporativo.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1600" y="1700808"/>
            <a:ext cx="7772400" cy="1470025"/>
          </a:xfrm>
        </p:spPr>
        <p:txBody>
          <a:bodyPr/>
          <a:lstStyle/>
          <a:p>
            <a:r>
              <a:rPr lang="es-MX" dirty="0" smtClean="0"/>
              <a:t>TEMA</a:t>
            </a:r>
            <a:endParaRPr lang="es-MX" dirty="0"/>
          </a:p>
        </p:txBody>
      </p:sp>
      <p:sp>
        <p:nvSpPr>
          <p:cNvPr id="4" name="3 Subtítulo"/>
          <p:cNvSpPr txBox="1">
            <a:spLocks noGrp="1"/>
          </p:cNvSpPr>
          <p:nvPr>
            <p:ph type="subTitle" idx="1"/>
          </p:nvPr>
        </p:nvSpPr>
        <p:spPr>
          <a:xfrm>
            <a:off x="1043608" y="2708920"/>
            <a:ext cx="7776864" cy="4031873"/>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Licenciatura en Contaduría </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Luis Miguel Spínola Elías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2016</a:t>
            </a:r>
          </a:p>
          <a:p>
            <a:pPr algn="l"/>
            <a:endParaRPr lang="es-MX" sz="2000" b="1" dirty="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Materia </a:t>
            </a:r>
            <a:r>
              <a:rPr lang="es-MX" sz="2000" b="1" dirty="0" smtClean="0">
                <a:solidFill>
                  <a:schemeClr val="tx1"/>
                </a:solidFill>
                <a:latin typeface="Arial" pitchFamily="34" charset="0"/>
                <a:cs typeface="Arial" pitchFamily="34" charset="0"/>
              </a:rPr>
              <a:t>: Optativa I  </a:t>
            </a:r>
            <a:r>
              <a:rPr lang="es-MX" sz="2000" b="1" dirty="0">
                <a:solidFill>
                  <a:schemeClr val="tx1"/>
                </a:solidFill>
                <a:latin typeface="Arial" pitchFamily="34" charset="0"/>
                <a:cs typeface="Arial" pitchFamily="34" charset="0"/>
              </a:rPr>
              <a:t>Métodos modernos de costos y manufactura</a:t>
            </a:r>
            <a:endParaRPr lang="es-MX" sz="2000" b="1" dirty="0" smtClean="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Semestre: Octavo </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598339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700808"/>
            <a:ext cx="8229600" cy="4525963"/>
          </a:xfrm>
        </p:spPr>
        <p:txBody>
          <a:bodyPr>
            <a:normAutofit fontScale="32500" lnSpcReduction="20000"/>
          </a:bodyPr>
          <a:lstStyle/>
          <a:p>
            <a:pPr marL="0" indent="0" algn="ctr">
              <a:buNone/>
            </a:pPr>
            <a:r>
              <a:rPr lang="es-MX" sz="9600" b="1" dirty="0" err="1" smtClean="0">
                <a:latin typeface="Arial" pitchFamily="34" charset="0"/>
                <a:cs typeface="Arial" pitchFamily="34" charset="0"/>
              </a:rPr>
              <a:t>Abstract</a:t>
            </a:r>
            <a:endParaRPr lang="es-MX" sz="9600" b="1" dirty="0">
              <a:latin typeface="Arial" pitchFamily="34" charset="0"/>
              <a:cs typeface="Arial" pitchFamily="34" charset="0"/>
            </a:endParaRPr>
          </a:p>
          <a:p>
            <a:pPr algn="just"/>
            <a:r>
              <a:rPr lang="es-MX" sz="6200" b="1" dirty="0" smtClean="0">
                <a:latin typeface="Arial" pitchFamily="34" charset="0"/>
                <a:cs typeface="Arial" pitchFamily="34" charset="0"/>
              </a:rPr>
              <a:t>Es </a:t>
            </a:r>
            <a:r>
              <a:rPr lang="es-MX" sz="6200" b="1" dirty="0">
                <a:latin typeface="Arial" pitchFamily="34" charset="0"/>
                <a:cs typeface="Arial" pitchFamily="34" charset="0"/>
              </a:rPr>
              <a:t>una estrategia de gestión orientada a crear conciencia de calidad en todos los procesos organizacionales. La TQM ha sido ampliamente utilizado en fabricación, educación, gobierno e industrias de servicio. Se le denomina «total» porque en ella queda concernida la organización de la empresa globalmente considerada y las personas que trabajan en </a:t>
            </a:r>
            <a:r>
              <a:rPr lang="es-MX" sz="6200" b="1" dirty="0" smtClean="0">
                <a:latin typeface="Arial" pitchFamily="34" charset="0"/>
                <a:cs typeface="Arial" pitchFamily="34" charset="0"/>
              </a:rPr>
              <a:t>ella</a:t>
            </a:r>
          </a:p>
          <a:p>
            <a:pPr algn="just"/>
            <a:endParaRPr lang="es-MX" sz="6200" b="1" dirty="0">
              <a:latin typeface="Arial" pitchFamily="34" charset="0"/>
              <a:cs typeface="Arial" pitchFamily="34" charset="0"/>
            </a:endParaRPr>
          </a:p>
          <a:p>
            <a:r>
              <a:rPr lang="en-US" sz="6200" b="1" dirty="0">
                <a:latin typeface="Arial" pitchFamily="34" charset="0"/>
                <a:cs typeface="Arial" pitchFamily="34" charset="0"/>
              </a:rPr>
              <a:t>Is a management strategy aimed at creating quality awareness in all organizational processes. TQM has been widely used in manufacturing, education, government and service industries. It is called "total" because it is concerned with the organization of the company considered globally and the people who work in </a:t>
            </a:r>
            <a:r>
              <a:rPr lang="en-US" sz="6200" b="1" dirty="0" smtClean="0">
                <a:latin typeface="Arial" pitchFamily="34" charset="0"/>
                <a:cs typeface="Arial" pitchFamily="34" charset="0"/>
              </a:rPr>
              <a:t>it</a:t>
            </a:r>
          </a:p>
          <a:p>
            <a:r>
              <a:rPr lang="es-MX" sz="6200" b="1" dirty="0" err="1" smtClean="0">
                <a:latin typeface="Arial" pitchFamily="34" charset="0"/>
                <a:cs typeface="Arial" pitchFamily="34" charset="0"/>
              </a:rPr>
              <a:t>Keywords</a:t>
            </a:r>
            <a:r>
              <a:rPr lang="es-MX" sz="6200" b="1" dirty="0" smtClean="0">
                <a:latin typeface="Arial" pitchFamily="34" charset="0"/>
                <a:cs typeface="Arial" pitchFamily="34" charset="0"/>
              </a:rPr>
              <a:t>: </a:t>
            </a:r>
            <a:r>
              <a:rPr lang="es-MX" sz="6200" b="1" dirty="0" smtClean="0">
                <a:latin typeface="Arial" pitchFamily="34" charset="0"/>
                <a:cs typeface="Arial" pitchFamily="34" charset="0"/>
              </a:rPr>
              <a:t>Clientes, Mejora, Fabricación, Empresa, Defectos</a:t>
            </a:r>
            <a:r>
              <a:rPr lang="es-MX" sz="6200" b="1" dirty="0" smtClean="0">
                <a:latin typeface="Arial" pitchFamily="34" charset="0"/>
                <a:cs typeface="Arial" pitchFamily="34" charset="0"/>
              </a:rPr>
              <a:t>.</a:t>
            </a:r>
          </a:p>
          <a:p>
            <a:pPr marL="0" indent="0">
              <a:buNone/>
            </a:pPr>
            <a:endParaRPr lang="es-MX" sz="6200" b="1" dirty="0" smtClean="0">
              <a:latin typeface="Arial" pitchFamily="34" charset="0"/>
              <a:cs typeface="Arial" pitchFamily="34" charset="0"/>
            </a:endParaRPr>
          </a:p>
        </p:txBody>
      </p:sp>
    </p:spTree>
    <p:extLst>
      <p:ext uri="{BB962C8B-B14F-4D97-AF65-F5344CB8AC3E}">
        <p14:creationId xmlns:p14="http://schemas.microsoft.com/office/powerpoint/2010/main" val="3293846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7235" y="1412776"/>
            <a:ext cx="8229600" cy="922114"/>
          </a:xfrm>
        </p:spPr>
        <p:txBody>
          <a:bodyPr>
            <a:normAutofit/>
          </a:bodyPr>
          <a:lstStyle/>
          <a:p>
            <a:pPr marL="0" indent="0"/>
            <a:r>
              <a:rPr lang="es-MX" sz="4000" b="1" dirty="0" smtClean="0">
                <a:latin typeface="Arial" pitchFamily="34" charset="0"/>
                <a:cs typeface="Arial" pitchFamily="34" charset="0"/>
              </a:rPr>
              <a:t>Desarrollo del tema</a:t>
            </a:r>
            <a:endParaRPr lang="es-MX" sz="4000"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pic>
        <p:nvPicPr>
          <p:cNvPr id="2087" name="Picture 39"/>
          <p:cNvPicPr>
            <a:picLocks noChangeAspect="1" noChangeArrowheads="1"/>
          </p:cNvPicPr>
          <p:nvPr/>
        </p:nvPicPr>
        <p:blipFill rotWithShape="1">
          <a:blip r:embed="rId2">
            <a:extLst>
              <a:ext uri="{28A0092B-C50C-407E-A947-70E740481C1C}">
                <a14:useLocalDpi xmlns:a14="http://schemas.microsoft.com/office/drawing/2010/main" val="0"/>
              </a:ext>
            </a:extLst>
          </a:blip>
          <a:srcRect l="23779" t="24414" r="25976" b="14648"/>
          <a:stretch/>
        </p:blipFill>
        <p:spPr bwMode="auto">
          <a:xfrm>
            <a:off x="2195736" y="2132856"/>
            <a:ext cx="4900612"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7622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5064" y="1844824"/>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pPr marL="0" indent="0">
              <a:lnSpc>
                <a:spcPct val="115000"/>
              </a:lnSpc>
              <a:spcAft>
                <a:spcPts val="1000"/>
              </a:spcAft>
              <a:buNone/>
            </a:pPr>
            <a:endParaRPr lang="es-MX" dirty="0">
              <a:ea typeface="Calibri"/>
              <a:cs typeface="Times New Roman"/>
            </a:endParaRPr>
          </a:p>
          <a:p>
            <a:endParaRPr lang="es-MX" b="1" dirty="0">
              <a:latin typeface="Arial" pitchFamily="34" charset="0"/>
              <a:cs typeface="Arial" pitchFamily="34" charset="0"/>
            </a:endParaRPr>
          </a:p>
        </p:txBody>
      </p:sp>
      <p:sp>
        <p:nvSpPr>
          <p:cNvPr id="4" name="3 Rectángulo"/>
          <p:cNvSpPr/>
          <p:nvPr/>
        </p:nvSpPr>
        <p:spPr>
          <a:xfrm>
            <a:off x="389628" y="2852936"/>
            <a:ext cx="8280920" cy="1200329"/>
          </a:xfrm>
          <a:prstGeom prst="rect">
            <a:avLst/>
          </a:prstGeom>
        </p:spPr>
        <p:txBody>
          <a:bodyPr wrap="square">
            <a:spAutoFit/>
          </a:bodyPr>
          <a:lstStyle/>
          <a:p>
            <a:r>
              <a:rPr lang="es-MX" dirty="0"/>
              <a:t>Fuente: http://</a:t>
            </a:r>
            <a:r>
              <a:rPr lang="es-MX" dirty="0" smtClean="0"/>
              <a:t>www.revistaciencias.com ( 2013)</a:t>
            </a:r>
            <a:endParaRPr lang="es-MX" dirty="0" smtClean="0">
              <a:hlinkClick r:id=""/>
            </a:endParaRPr>
          </a:p>
          <a:p>
            <a:r>
              <a:rPr lang="es-MX" dirty="0" smtClean="0"/>
              <a:t>Fecha de Recuperación : </a:t>
            </a:r>
            <a:r>
              <a:rPr lang="es-MX" dirty="0"/>
              <a:t> </a:t>
            </a:r>
            <a:r>
              <a:rPr lang="es-MX" dirty="0" smtClean="0"/>
              <a:t>20 </a:t>
            </a:r>
            <a:r>
              <a:rPr lang="es-MX" dirty="0" smtClean="0"/>
              <a:t>DE MARZO DE </a:t>
            </a:r>
            <a:r>
              <a:rPr lang="es-MX" dirty="0" smtClean="0"/>
              <a:t>2017</a:t>
            </a:r>
            <a:endParaRPr lang="es-MX" dirty="0">
              <a:hlinkClick r:id="rId3"/>
            </a:endParaRPr>
          </a:p>
          <a:p>
            <a:r>
              <a:rPr lang="es-MX" dirty="0" smtClean="0"/>
              <a:t>Dirección  </a:t>
            </a:r>
            <a:r>
              <a:rPr lang="es-MX" dirty="0" smtClean="0"/>
              <a:t>URL</a:t>
            </a:r>
          </a:p>
          <a:p>
            <a:r>
              <a:rPr lang="es-MX" dirty="0"/>
              <a:t>http://laqiblog.blogspot.com/2010/04/calidad-en-3-letras-tqm.html</a:t>
            </a:r>
          </a:p>
        </p:txBody>
      </p:sp>
    </p:spTree>
    <p:extLst>
      <p:ext uri="{BB962C8B-B14F-4D97-AF65-F5344CB8AC3E}">
        <p14:creationId xmlns:p14="http://schemas.microsoft.com/office/powerpoint/2010/main" val="1236036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183</Words>
  <Application>Microsoft Office PowerPoint</Application>
  <PresentationFormat>Presentación en pantalla (4:3)</PresentationFormat>
  <Paragraphs>24</Paragraphs>
  <Slides>4</Slides>
  <Notes>1</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TEMA</vt:lpstr>
      <vt:lpstr>Presentación de PowerPoint</vt:lpstr>
      <vt:lpstr>Desarrollo del tema</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38</cp:revision>
  <dcterms:created xsi:type="dcterms:W3CDTF">2012-12-04T21:22:09Z</dcterms:created>
  <dcterms:modified xsi:type="dcterms:W3CDTF">2017-03-29T19:07:17Z</dcterms:modified>
</cp:coreProperties>
</file>